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336" r:id="rId4"/>
    <p:sldId id="335" r:id="rId5"/>
    <p:sldId id="318" r:id="rId6"/>
    <p:sldId id="333" r:id="rId7"/>
    <p:sldId id="326" r:id="rId8"/>
    <p:sldId id="332" r:id="rId9"/>
    <p:sldId id="327" r:id="rId10"/>
    <p:sldId id="329" r:id="rId11"/>
    <p:sldId id="330" r:id="rId12"/>
    <p:sldId id="337" r:id="rId13"/>
    <p:sldId id="338" r:id="rId1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2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z="1600" b="1" dirty="0">
                <a:cs typeface="B Mitra" pitchFamily="2" charset="-78"/>
              </a:rPr>
              <a:t>گروه آموزش و ارتقاء سلامت</a:t>
            </a:r>
          </a:p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39FEC-DA0B-42AE-996B-40CD7C349C39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B672C-5408-45B6-B27D-ED708F40A2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B567A-090F-4525-A68E-4CA6424D5820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33A746-D3D0-42B9-8CA6-A546DBB6B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62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760800" y="6426300"/>
            <a:ext cx="24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fa-IR" b="1" dirty="0">
                <a:cs typeface="B Mitra" pitchFamily="2" charset="-78"/>
              </a:rPr>
              <a:t>گروه آموزش و ارتقاء سلامت</a:t>
            </a:r>
          </a:p>
        </p:txBody>
      </p: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1445/10/07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2407589"/>
            <a:ext cx="11897222" cy="2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77868" y="442686"/>
            <a:ext cx="2313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/>
              <a:t>آموزش تغذیه در ماه مبارک </a:t>
            </a:r>
            <a:r>
              <a:rPr lang="fa-IR" b="1" dirty="0" smtClean="0"/>
              <a:t>رمضان(دانش آموزان )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92" y="1612489"/>
            <a:ext cx="5939966" cy="4817807"/>
          </a:xfrm>
        </p:spPr>
      </p:pic>
    </p:spTree>
    <p:extLst>
      <p:ext uri="{BB962C8B-B14F-4D97-AF65-F5344CB8AC3E}">
        <p14:creationId xmlns:p14="http://schemas.microsoft.com/office/powerpoint/2010/main" val="242522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77868" y="442686"/>
            <a:ext cx="2313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آموزش </a:t>
            </a:r>
            <a:r>
              <a:rPr lang="fa-IR" b="1" dirty="0"/>
              <a:t>تغذیه در ماه مبارک </a:t>
            </a:r>
            <a:r>
              <a:rPr lang="fa-IR" b="1" dirty="0" smtClean="0"/>
              <a:t>رمضان(کارکنان ادارات )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39" y="1396181"/>
            <a:ext cx="6420463" cy="4810278"/>
          </a:xfrm>
        </p:spPr>
      </p:pic>
    </p:spTree>
    <p:extLst>
      <p:ext uri="{BB962C8B-B14F-4D97-AF65-F5344CB8AC3E}">
        <p14:creationId xmlns:p14="http://schemas.microsoft.com/office/powerpoint/2010/main" val="346559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994" y="365126"/>
            <a:ext cx="2625212" cy="755752"/>
          </a:xfrm>
        </p:spPr>
        <p:txBody>
          <a:bodyPr>
            <a:normAutofit fontScale="90000"/>
          </a:bodyPr>
          <a:lstStyle/>
          <a:p>
            <a:r>
              <a:rPr lang="fa-IR" sz="2000" dirty="0" smtClean="0"/>
              <a:t>آموزش تغذیه در ماه مبارک رمضان (پرسنل دبستان  توانا 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28" y="1825625"/>
            <a:ext cx="7567544" cy="4351338"/>
          </a:xfrm>
        </p:spPr>
      </p:pic>
    </p:spTree>
    <p:extLst>
      <p:ext uri="{BB962C8B-B14F-4D97-AF65-F5344CB8AC3E}">
        <p14:creationId xmlns:p14="http://schemas.microsoft.com/office/powerpoint/2010/main" val="48781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88" y="216311"/>
            <a:ext cx="2695151" cy="835741"/>
          </a:xfrm>
        </p:spPr>
        <p:txBody>
          <a:bodyPr>
            <a:normAutofit fontScale="90000"/>
          </a:bodyPr>
          <a:lstStyle/>
          <a:p>
            <a:r>
              <a:rPr lang="fa-IR" sz="2000" dirty="0"/>
              <a:t>آموزش تغذیه در ماه مبارک رمضان (کارکنان </a:t>
            </a:r>
            <a:r>
              <a:rPr lang="fa-IR" sz="2000" dirty="0" smtClean="0"/>
              <a:t>پایگاه سلامت 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1" y="1825625"/>
            <a:ext cx="6093777" cy="4351338"/>
          </a:xfrm>
        </p:spPr>
      </p:pic>
    </p:spTree>
    <p:extLst>
      <p:ext uri="{BB962C8B-B14F-4D97-AF65-F5344CB8AC3E}">
        <p14:creationId xmlns:p14="http://schemas.microsoft.com/office/powerpoint/2010/main" val="34656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62141" y="1582229"/>
            <a:ext cx="8366173" cy="495182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8580" indent="0" algn="ctr">
              <a:buNone/>
            </a:pPr>
            <a:r>
              <a:rPr lang="fa-IR" sz="3600" b="1" dirty="0">
                <a:cs typeface="+mj-cs"/>
              </a:rPr>
              <a:t>گزارش </a:t>
            </a:r>
            <a:r>
              <a:rPr lang="fa-IR" sz="3600" b="1" dirty="0" smtClean="0">
                <a:cs typeface="+mj-cs"/>
              </a:rPr>
              <a:t>تصویری اقدامات ماه مبارک رمضان </a:t>
            </a:r>
          </a:p>
          <a:p>
            <a:pPr marL="68580" indent="0" algn="ctr">
              <a:buNone/>
            </a:pPr>
            <a:r>
              <a:rPr lang="fa-IR" sz="3600" b="1" dirty="0" smtClean="0">
                <a:cs typeface="+mj-cs"/>
              </a:rPr>
              <a:t>واحد آموزش و ارتقاء سلامت </a:t>
            </a:r>
          </a:p>
          <a:p>
            <a:pPr marL="68580" indent="0" algn="ctr">
              <a:buNone/>
            </a:pPr>
            <a:r>
              <a:rPr lang="fa-IR" sz="3600" b="1" dirty="0" smtClean="0">
                <a:cs typeface="+mj-cs"/>
              </a:rPr>
              <a:t>فروردین 1403</a:t>
            </a:r>
            <a:endParaRPr lang="fa-IR" sz="3600" b="1" dirty="0">
              <a:cs typeface="+mj-cs"/>
            </a:endParaRPr>
          </a:p>
          <a:p>
            <a:pPr marL="68580" indent="0" algn="ctr">
              <a:buNone/>
            </a:pPr>
            <a:r>
              <a:rPr lang="fa-IR" sz="3600" b="1" dirty="0" smtClean="0">
                <a:solidFill>
                  <a:schemeClr val="tx1"/>
                </a:solidFill>
                <a:cs typeface="+mj-cs"/>
              </a:rPr>
              <a:t>شهرستان بروجرد </a:t>
            </a:r>
            <a:endParaRPr lang="fa-IR" sz="3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96716" y="299545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cs typeface="+mj-cs"/>
              </a:rPr>
              <a:t>موضوع</a:t>
            </a:r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223611"/>
            <a:ext cx="2379406" cy="694418"/>
          </a:xfrm>
        </p:spPr>
        <p:txBody>
          <a:bodyPr>
            <a:noAutofit/>
          </a:bodyPr>
          <a:lstStyle/>
          <a:p>
            <a:r>
              <a:rPr lang="fa-IR" sz="1800" b="1" dirty="0" smtClean="0"/>
              <a:t>آموزش و اطلاع رسانی در گروه های مجازی 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49" y="1632155"/>
            <a:ext cx="1833580" cy="482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4" y="1632195"/>
            <a:ext cx="1750141" cy="4821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81" y="1632195"/>
            <a:ext cx="1731945" cy="4821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70" y="1632155"/>
            <a:ext cx="1820434" cy="48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4332" y="1799303"/>
            <a:ext cx="7793357" cy="4562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44" y="1799303"/>
            <a:ext cx="1757310" cy="456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32" y="1799303"/>
            <a:ext cx="1906124" cy="4562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2" y="1799303"/>
            <a:ext cx="1858296" cy="4562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26" y="1799303"/>
            <a:ext cx="1813863" cy="45621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20981" y="422476"/>
            <a:ext cx="230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آموزش و اطلاع رسانی در گروه های مجازی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4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3" y="1317523"/>
            <a:ext cx="6272982" cy="4916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58632" y="321307"/>
            <a:ext cx="231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آموزش </a:t>
            </a:r>
            <a:r>
              <a:rPr lang="fa-IR" b="1" dirty="0"/>
              <a:t>تغذیه در ماه مبارک </a:t>
            </a:r>
            <a:r>
              <a:rPr lang="fa-IR" b="1" dirty="0" smtClean="0"/>
              <a:t>رمضان(سفیر سلامت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23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30814" y="255873"/>
            <a:ext cx="246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آموزش </a:t>
            </a:r>
            <a:r>
              <a:rPr lang="fa-IR" b="1" dirty="0"/>
              <a:t>تغذیه در ماه مبارک </a:t>
            </a:r>
            <a:r>
              <a:rPr lang="fa-IR" b="1" dirty="0" smtClean="0"/>
              <a:t>رمضان(رابطین سلامت )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75" y="1474839"/>
            <a:ext cx="6548284" cy="4975122"/>
          </a:xfrm>
        </p:spPr>
      </p:pic>
    </p:spTree>
    <p:extLst>
      <p:ext uri="{BB962C8B-B14F-4D97-AF65-F5344CB8AC3E}">
        <p14:creationId xmlns:p14="http://schemas.microsoft.com/office/powerpoint/2010/main" val="268851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0645" y="206755"/>
            <a:ext cx="2477728" cy="932733"/>
          </a:xfrm>
        </p:spPr>
        <p:txBody>
          <a:bodyPr>
            <a:normAutofit/>
          </a:bodyPr>
          <a:lstStyle/>
          <a:p>
            <a:r>
              <a:rPr lang="fa-IR" sz="1600" b="1" dirty="0" smtClean="0"/>
              <a:t>آموزش تغذیه در ماه مبارک رمضان(مراجعین )</a:t>
            </a:r>
            <a:endParaRPr lang="fa-IR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504335"/>
            <a:ext cx="7551174" cy="47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136" y="354240"/>
            <a:ext cx="2825070" cy="694418"/>
          </a:xfrm>
        </p:spPr>
        <p:txBody>
          <a:bodyPr>
            <a:noAutofit/>
          </a:bodyPr>
          <a:lstStyle/>
          <a:p>
            <a:r>
              <a:rPr lang="fa-IR" sz="1800" b="1" dirty="0"/>
              <a:t>آموزش تغذیه در ماه مبارک رمضان( </a:t>
            </a:r>
            <a:r>
              <a:rPr lang="fa-IR" sz="1800" b="1" dirty="0" smtClean="0"/>
              <a:t>مراجعین  </a:t>
            </a:r>
            <a:r>
              <a:rPr lang="fa-IR" sz="1800" b="1" dirty="0"/>
              <a:t>)</a:t>
            </a:r>
            <a:endParaRPr lang="en-US" sz="1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1" y="1376517"/>
            <a:ext cx="6528620" cy="4888937"/>
          </a:xfrm>
        </p:spPr>
      </p:pic>
    </p:spTree>
    <p:extLst>
      <p:ext uri="{BB962C8B-B14F-4D97-AF65-F5344CB8AC3E}">
        <p14:creationId xmlns:p14="http://schemas.microsoft.com/office/powerpoint/2010/main" val="39974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77868" y="442686"/>
            <a:ext cx="2313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/>
              <a:t>آموزش تغذیه در ماه مبارک </a:t>
            </a:r>
            <a:r>
              <a:rPr lang="fa-IR" b="1" dirty="0" smtClean="0"/>
              <a:t>رمضان(دانش آموزان )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05" y="1396181"/>
            <a:ext cx="7168327" cy="4780782"/>
          </a:xfrm>
        </p:spPr>
      </p:pic>
    </p:spTree>
    <p:extLst>
      <p:ext uri="{BB962C8B-B14F-4D97-AF65-F5344CB8AC3E}">
        <p14:creationId xmlns:p14="http://schemas.microsoft.com/office/powerpoint/2010/main" val="160462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111</Words>
  <Application>Microsoft Office PowerPoint</Application>
  <PresentationFormat>Widescreen</PresentationFormat>
  <Paragraphs>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 Mitra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آموزش و اطلاع رسانی در گروه های مجازی </vt:lpstr>
      <vt:lpstr>PowerPoint Presentation</vt:lpstr>
      <vt:lpstr>PowerPoint Presentation</vt:lpstr>
      <vt:lpstr>PowerPoint Presentation</vt:lpstr>
      <vt:lpstr>آموزش تغذیه در ماه مبارک رمضان(مراجعین )</vt:lpstr>
      <vt:lpstr>آموزش تغذیه در ماه مبارک رمضان( مراجعین  )</vt:lpstr>
      <vt:lpstr>PowerPoint Presentation</vt:lpstr>
      <vt:lpstr>PowerPoint Presentation</vt:lpstr>
      <vt:lpstr>PowerPoint Presentation</vt:lpstr>
      <vt:lpstr>آموزش تغذیه در ماه مبارک رمضان (پرسنل دبستان  توانا )</vt:lpstr>
      <vt:lpstr>آموزش تغذیه در ماه مبارک رمضان (کارکنان پایگاه سلامت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223</cp:revision>
  <dcterms:created xsi:type="dcterms:W3CDTF">2023-02-10T18:57:46Z</dcterms:created>
  <dcterms:modified xsi:type="dcterms:W3CDTF">2024-04-15T08:35:49Z</dcterms:modified>
</cp:coreProperties>
</file>